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88EC-8D11-4A5B-819E-1A3CEBC943A2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24C1-8A1E-4EE5-9CE6-6BB9C5017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88EC-8D11-4A5B-819E-1A3CEBC943A2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24C1-8A1E-4EE5-9CE6-6BB9C5017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88EC-8D11-4A5B-819E-1A3CEBC943A2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24C1-8A1E-4EE5-9CE6-6BB9C5017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88EC-8D11-4A5B-819E-1A3CEBC943A2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24C1-8A1E-4EE5-9CE6-6BB9C5017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88EC-8D11-4A5B-819E-1A3CEBC943A2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24C1-8A1E-4EE5-9CE6-6BB9C5017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88EC-8D11-4A5B-819E-1A3CEBC943A2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24C1-8A1E-4EE5-9CE6-6BB9C5017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88EC-8D11-4A5B-819E-1A3CEBC943A2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24C1-8A1E-4EE5-9CE6-6BB9C5017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88EC-8D11-4A5B-819E-1A3CEBC943A2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24C1-8A1E-4EE5-9CE6-6BB9C5017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88EC-8D11-4A5B-819E-1A3CEBC943A2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24C1-8A1E-4EE5-9CE6-6BB9C5017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88EC-8D11-4A5B-819E-1A3CEBC943A2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24C1-8A1E-4EE5-9CE6-6BB9C5017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88EC-8D11-4A5B-819E-1A3CEBC943A2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24C1-8A1E-4EE5-9CE6-6BB9C5017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788EC-8D11-4A5B-819E-1A3CEBC943A2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424C1-8A1E-4EE5-9CE6-6BB9C50174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tatic.yk-news.kz/20161226sevpol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714500"/>
            <a:ext cx="11430000" cy="857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pbs.twimg.com/media/Cx9H7DqXcAAmxNd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6395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www.stihi.ru/pics/2018/11/05/1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9550"/>
            <a:ext cx="9420225" cy="706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avatars.mds.yandex.net/get-pdb/199965/9eb8f71a-4e07-4cdd-8915-3fd8b61e3ac3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63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avatars.mds.yandex.net/get-pdb/1370139/3427104d-c568-45a5-847d-965dab31dd42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www.nastol.com.ua/download.php?img=201901/1920x1080/nastol.com.ua-313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96845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img1.goodfon.ru/original/2048x1365/6/bb/belyi-medved-sever-progu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898443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im0-tub-ru.yandex.net/i?id=bbdc46a2284cf352089c2536973f26d6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0"/>
            <a:ext cx="8796469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to-name.ru/images/holidays/polar-bear-c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433"/>
            <a:ext cx="9144000" cy="6885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data26.i.gallery.ru/albums/gallery/287803-19ede-90932646-m750x740-u58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182" y="476672"/>
            <a:ext cx="8731818" cy="5949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mota.ru/upload/wallpapers/source/2016/09/11/01/01/49717/mota.ru_2016091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33494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avatars.mds.yandex.net/get-zen_doc/964926/pub_5ced097f44f2e000b49f8582_5ced0fda7129f700ae33560d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1430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www.nastol.com.ua/download.php?img=201202/1920x1200/nastol.com.ua-17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332237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avatars.mds.yandex.net/get-pdb/1016500/937c2ac4-8fa5-4597-955d-7e97055c63e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6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avatars.mds.yandex.net/get-pdb/877347/1bb117d3-9cb8-490c-9a61-c88bfd062ac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96845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i.pinimg.com/originals/1c/68/7c/1c687c230d2667568453bcd253ef20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0233"/>
            <a:ext cx="6840760" cy="6868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avatars.mds.yandex.net/get-zen_doc/241223/pub_5c18a790c94cab00aadbd7c5_5c18a8cd92487b00aa3e248f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0"/>
            <a:ext cx="1143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s.drom.ru/pubs/4483/15711/244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0"/>
            <a:ext cx="1143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images.theconversation.com/files/61371/original/mm2d2jwk-1412926476.jpg?ixlib=rb-1.1.0&amp;amp;rect=0%2C174%2C1280%2C620&amp;amp;q=45&amp;amp;auto=format&amp;amp;w=1356&amp;amp;h=668&amp;amp;fit=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57301"/>
            <a:ext cx="12192000" cy="8115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i1.vpoxod.ru/ckeditor/89/2e/ae/77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61139" cy="6840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all.culture.ru/uploads/d1c2d6635d5a4d5c6a0e904ba836f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avatars.mds.yandex.net/get-pdb/367895/6d2c69ee-c603-47ed-a694-248b747ac255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10287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rasfokus.ru/images/photos/medium/a90d4ed8432a56bfd16093e2b0e46f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1430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2020-01-23T19:02:37Z</dcterms:created>
  <dcterms:modified xsi:type="dcterms:W3CDTF">2020-01-23T19:51:54Z</dcterms:modified>
</cp:coreProperties>
</file>